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72" r:id="rId2"/>
    <p:sldId id="515" r:id="rId3"/>
    <p:sldId id="499" r:id="rId4"/>
    <p:sldId id="473" r:id="rId5"/>
    <p:sldId id="516" r:id="rId6"/>
    <p:sldId id="517" r:id="rId7"/>
    <p:sldId id="507" r:id="rId8"/>
    <p:sldId id="518" r:id="rId9"/>
    <p:sldId id="519" r:id="rId10"/>
    <p:sldId id="520" r:id="rId11"/>
    <p:sldId id="521" r:id="rId12"/>
    <p:sldId id="522" r:id="rId13"/>
    <p:sldId id="509" r:id="rId14"/>
    <p:sldId id="508" r:id="rId15"/>
    <p:sldId id="524" r:id="rId16"/>
    <p:sldId id="523" r:id="rId17"/>
    <p:sldId id="52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1486" autoAdjust="0"/>
  </p:normalViewPr>
  <p:slideViewPr>
    <p:cSldViewPr>
      <p:cViewPr varScale="1">
        <p:scale>
          <a:sx n="81" d="100"/>
          <a:sy n="81" d="100"/>
        </p:scale>
        <p:origin x="1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61" y="2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8D9E1-32BA-414E-92F3-148064D2E523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17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61" y="8829817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D1CFB-90E4-4F78-B475-C19FEE192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361" y="2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232C-1DD1-47C1-A10C-66638D182C58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7" y="4415710"/>
            <a:ext cx="5485771" cy="418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17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361" y="8829817"/>
            <a:ext cx="2971066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FF8C-C777-4CA8-B762-9F60EDC4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FF8C-C777-4CA8-B762-9F60EDC41A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5FF8C-C777-4CA8-B762-9F60EDC41A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CB2C68-25EB-40F9-82A7-DDF99B664619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5C173D-994D-4A62-A303-60E9C89EFC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ncmsfoundation@ncmedso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i.org/engage/initiatives/tripleaim/pages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NC Population Health Collaborative</a:t>
            </a:r>
            <a:endParaRPr lang="en-US" sz="3600" dirty="0"/>
          </a:p>
        </p:txBody>
      </p:sp>
      <p:pic>
        <p:nvPicPr>
          <p:cNvPr id="6" name="Picture 5" descr="TAC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37322"/>
            <a:ext cx="3810000" cy="1410478"/>
          </a:xfrm>
          <a:prstGeom prst="rect">
            <a:avLst/>
          </a:prstGeom>
        </p:spPr>
      </p:pic>
      <p:pic>
        <p:nvPicPr>
          <p:cNvPr id="5" name="Picture 4" descr="2009-logo-no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648200"/>
            <a:ext cx="388620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00600"/>
            <a:ext cx="4078224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2016 MSSP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Physician Quality Partners</a:t>
            </a:r>
          </a:p>
          <a:p>
            <a:r>
              <a:rPr lang="en-US" sz="3200" b="1" dirty="0" smtClean="0"/>
              <a:t>Tar River Health Alliance (AIM)</a:t>
            </a:r>
          </a:p>
          <a:p>
            <a:r>
              <a:rPr lang="en-US" sz="3200" dirty="0" smtClean="0"/>
              <a:t>Winding River ACO (AIM)</a:t>
            </a:r>
          </a:p>
          <a:p>
            <a:r>
              <a:rPr lang="en-US" sz="3200" dirty="0" err="1" smtClean="0"/>
              <a:t>CVCHiP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98046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2017 MSSP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Piedmont Community Health Collaborative</a:t>
            </a:r>
          </a:p>
          <a:p>
            <a:r>
              <a:rPr lang="en-US" sz="3200" b="1" dirty="0" smtClean="0"/>
              <a:t>Onslow Partners in Care ACO</a:t>
            </a:r>
          </a:p>
          <a:p>
            <a:r>
              <a:rPr lang="en-US" sz="3200" b="1" dirty="0" smtClean="0"/>
              <a:t>CHESS Value MSSP ACO</a:t>
            </a:r>
          </a:p>
          <a:p>
            <a:r>
              <a:rPr lang="en-US" sz="3200" b="1" dirty="0" err="1" smtClean="0"/>
              <a:t>Sandhills</a:t>
            </a:r>
            <a:r>
              <a:rPr lang="en-US" sz="3200" b="1" dirty="0" smtClean="0"/>
              <a:t> Accountable Care Alliance</a:t>
            </a:r>
          </a:p>
          <a:p>
            <a:r>
              <a:rPr lang="en-US" sz="3200" b="1" dirty="0" err="1" smtClean="0"/>
              <a:t>Novant</a:t>
            </a:r>
            <a:r>
              <a:rPr lang="en-US" sz="3200" b="1" dirty="0" smtClean="0"/>
              <a:t> Health ACO</a:t>
            </a:r>
          </a:p>
          <a:p>
            <a:r>
              <a:rPr lang="en-US" sz="3200" b="1" dirty="0" err="1" smtClean="0"/>
              <a:t>WakeMed</a:t>
            </a:r>
            <a:r>
              <a:rPr lang="en-US" sz="3200" b="1" dirty="0" smtClean="0"/>
              <a:t> Key Community Care *</a:t>
            </a:r>
          </a:p>
          <a:p>
            <a:r>
              <a:rPr lang="en-US" sz="3200" dirty="0" smtClean="0"/>
              <a:t>Southeastern Health Partners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21705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Gen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2016</a:t>
            </a:r>
          </a:p>
          <a:p>
            <a:pPr lvl="1"/>
            <a:r>
              <a:rPr lang="en-US" b="1" dirty="0" smtClean="0"/>
              <a:t>CHESS NG ACO (Cornerstone Health Care)</a:t>
            </a:r>
          </a:p>
          <a:p>
            <a:pPr lvl="1"/>
            <a:r>
              <a:rPr lang="en-US" b="1" dirty="0" smtClean="0"/>
              <a:t>Triad HealthCare Network</a:t>
            </a:r>
          </a:p>
          <a:p>
            <a:pPr lvl="1"/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WakeMed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Key Community Care</a:t>
            </a:r>
          </a:p>
          <a:p>
            <a:r>
              <a:rPr lang="en-US" sz="3200" b="1" dirty="0" smtClean="0"/>
              <a:t>2017</a:t>
            </a:r>
          </a:p>
          <a:p>
            <a:pPr lvl="1"/>
            <a:r>
              <a:rPr lang="en-US" b="1" dirty="0" smtClean="0"/>
              <a:t>UNC Senior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303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CMS APMs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191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BPCI—39 locations across NC </a:t>
            </a:r>
          </a:p>
          <a:p>
            <a:pPr lvl="1"/>
            <a:r>
              <a:rPr lang="en-US" dirty="0" smtClean="0"/>
              <a:t>CCJR</a:t>
            </a:r>
          </a:p>
          <a:p>
            <a:pPr lvl="2"/>
            <a:r>
              <a:rPr lang="en-US" dirty="0" smtClean="0"/>
              <a:t>Pitt County</a:t>
            </a:r>
          </a:p>
          <a:p>
            <a:pPr lvl="2"/>
            <a:r>
              <a:rPr lang="en-US" dirty="0" smtClean="0"/>
              <a:t>Buncombe, Haywood, Henderson, </a:t>
            </a:r>
            <a:r>
              <a:rPr lang="en-US" dirty="0"/>
              <a:t>Madison </a:t>
            </a:r>
            <a:r>
              <a:rPr lang="en-US" dirty="0" smtClean="0"/>
              <a:t>Counties</a:t>
            </a:r>
          </a:p>
          <a:p>
            <a:pPr lvl="2"/>
            <a:r>
              <a:rPr lang="en-US" dirty="0" smtClean="0"/>
              <a:t>Chatham</a:t>
            </a:r>
            <a:r>
              <a:rPr lang="en-US" dirty="0"/>
              <a:t>, Durham, Orange, Person Counties</a:t>
            </a:r>
          </a:p>
          <a:p>
            <a:pPr lvl="1"/>
            <a:r>
              <a:rPr lang="en-US" dirty="0" smtClean="0"/>
              <a:t>ESRD </a:t>
            </a:r>
            <a:r>
              <a:rPr lang="en-US" dirty="0"/>
              <a:t>Seamless Care Organization</a:t>
            </a:r>
          </a:p>
          <a:p>
            <a:pPr lvl="2"/>
            <a:r>
              <a:rPr lang="en-US" dirty="0"/>
              <a:t>Fresenius Seamless Care of Charlotte</a:t>
            </a:r>
          </a:p>
          <a:p>
            <a:pPr lvl="2"/>
            <a:r>
              <a:rPr lang="en-US" dirty="0"/>
              <a:t>Fresenius Seamless Care of </a:t>
            </a:r>
            <a:r>
              <a:rPr lang="en-US" dirty="0" smtClean="0"/>
              <a:t>Raleigh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NC Commercial ACO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226552" cy="4267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Accountable Care Alliance between Wilmington Health, NHRMC, BCBSNC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Boice</a:t>
            </a:r>
            <a:r>
              <a:rPr lang="en-US" dirty="0"/>
              <a:t>-</a:t>
            </a:r>
            <a:r>
              <a:rPr lang="en-US" dirty="0" smtClean="0"/>
              <a:t>Willis Clinic--Cigna, 3 MA (A, H, U)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Carolinas Healthcare System--Aetna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CaroMont</a:t>
            </a:r>
            <a:r>
              <a:rPr lang="en-US" dirty="0" smtClean="0"/>
              <a:t> Health and </a:t>
            </a:r>
            <a:r>
              <a:rPr lang="en-US" dirty="0" err="1" smtClean="0"/>
              <a:t>CaroMont</a:t>
            </a:r>
            <a:r>
              <a:rPr lang="en-US" dirty="0" smtClean="0"/>
              <a:t> Medical Group—Cigna, Aetna, Coventry, 3 MA (C, </a:t>
            </a:r>
            <a:r>
              <a:rPr lang="en-US" dirty="0" err="1" smtClean="0"/>
              <a:t>Cov</a:t>
            </a:r>
            <a:r>
              <a:rPr lang="en-US" dirty="0" smtClean="0"/>
              <a:t>, H), SHP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CHESS--Aetna, BCBSNC, Cigna, Coventry, United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Duke Connected Care—Cigna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Duke Health and </a:t>
            </a:r>
            <a:r>
              <a:rPr lang="en-US" dirty="0" err="1" smtClean="0"/>
              <a:t>WakeMed</a:t>
            </a:r>
            <a:r>
              <a:rPr lang="en-US" dirty="0" smtClean="0"/>
              <a:t>--Aetna </a:t>
            </a:r>
            <a:r>
              <a:rPr lang="en-US" dirty="0"/>
              <a:t>Whole Health, </a:t>
            </a:r>
            <a:r>
              <a:rPr lang="en-US" dirty="0" smtClean="0"/>
              <a:t>BCBSNC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Novant</a:t>
            </a:r>
            <a:r>
              <a:rPr lang="en-US" dirty="0" smtClean="0"/>
              <a:t> Health--Cigna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WakeMed</a:t>
            </a:r>
            <a:r>
              <a:rPr lang="en-US" dirty="0" smtClean="0"/>
              <a:t> Key Community Care--BCBSNC, Cigna, United, Aetna Whole Health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Mission Health Partners—2 MA (H, U) and their own MA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Novant</a:t>
            </a:r>
            <a:r>
              <a:rPr lang="en-US" dirty="0" smtClean="0"/>
              <a:t> Health--Cigna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Triad Healthcare Network--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UNC Health Alliance—Cigna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Wilmington Health--United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Thought for the 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8650" y="2228850"/>
            <a:ext cx="3086100" cy="3257550"/>
          </a:xfrm>
        </p:spPr>
        <p:txBody>
          <a:bodyPr>
            <a:normAutofit/>
          </a:bodyPr>
          <a:lstStyle/>
          <a:p>
            <a:r>
              <a:rPr lang="en-US" sz="2400" kern="0" dirty="0"/>
              <a:t>“It is not the strongest or the most intelligent who will survive, but those who can best manage change.”	</a:t>
            </a:r>
          </a:p>
          <a:p>
            <a:r>
              <a:rPr lang="en-US" sz="2400" kern="0" dirty="0"/>
              <a:t>~ Charles Darwin</a:t>
            </a:r>
          </a:p>
          <a:p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2171700"/>
            <a:ext cx="4876800" cy="33147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28850"/>
            <a:ext cx="4000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2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Mount Sinai’s Population Health Vision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0" y="2006600"/>
            <a:ext cx="6502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714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Bathrooms</a:t>
            </a:r>
          </a:p>
          <a:p>
            <a:r>
              <a:rPr lang="en-US" dirty="0" smtClean="0"/>
              <a:t>Future communications will be from </a:t>
            </a:r>
            <a:r>
              <a:rPr lang="en-US" dirty="0" smtClean="0">
                <a:hlinkClick r:id="rId2"/>
              </a:rPr>
              <a:t>ncmsfoundation@ncmedsoc.org</a:t>
            </a:r>
            <a:endParaRPr lang="en-US" dirty="0" smtClean="0"/>
          </a:p>
          <a:p>
            <a:r>
              <a:rPr lang="en-US" dirty="0"/>
              <a:t>Registration will be through </a:t>
            </a:r>
            <a:r>
              <a:rPr lang="en-US" dirty="0" err="1"/>
              <a:t>Cvent</a:t>
            </a:r>
            <a:endParaRPr lang="en-US" dirty="0"/>
          </a:p>
          <a:p>
            <a:r>
              <a:rPr lang="en-US" dirty="0" smtClean="0"/>
              <a:t>NCMS Staff to contact with questions:</a:t>
            </a:r>
          </a:p>
          <a:p>
            <a:pPr lvl="1"/>
            <a:r>
              <a:rPr lang="en-US" dirty="0" smtClean="0"/>
              <a:t>Melanie Phelps</a:t>
            </a:r>
          </a:p>
          <a:p>
            <a:pPr lvl="1"/>
            <a:r>
              <a:rPr lang="en-US" dirty="0" smtClean="0"/>
              <a:t>Dana Lucas</a:t>
            </a:r>
          </a:p>
          <a:p>
            <a:r>
              <a:rPr lang="en-US" dirty="0" smtClean="0"/>
              <a:t>NCHA Staff--</a:t>
            </a:r>
            <a:r>
              <a:rPr lang="en-US" dirty="0" err="1" smtClean="0"/>
              <a:t>tbd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0939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83820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990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975817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History of NC Population Health Collaborative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May 15, 2012--informal meeting that included: </a:t>
            </a:r>
          </a:p>
          <a:p>
            <a:pPr lvl="1"/>
            <a:r>
              <a:rPr lang="en-US" sz="1900" dirty="0"/>
              <a:t>Coastal Carolina Health </a:t>
            </a:r>
            <a:r>
              <a:rPr lang="en-US" sz="1900" dirty="0" smtClean="0"/>
              <a:t>Care—Stephen Nuckolls</a:t>
            </a:r>
            <a:endParaRPr lang="en-US" sz="1900" dirty="0"/>
          </a:p>
          <a:p>
            <a:pPr lvl="1"/>
            <a:r>
              <a:rPr lang="en-US" sz="1900" dirty="0" smtClean="0"/>
              <a:t>Cornerstone Health Care—Grace Terrell, MD</a:t>
            </a:r>
          </a:p>
          <a:p>
            <a:pPr lvl="1"/>
            <a:r>
              <a:rPr lang="en-US" sz="1900" dirty="0"/>
              <a:t>Key </a:t>
            </a:r>
            <a:r>
              <a:rPr lang="en-US" sz="1900" dirty="0" smtClean="0"/>
              <a:t>Physicians—Ray </a:t>
            </a:r>
            <a:r>
              <a:rPr lang="en-US" sz="1900" dirty="0" err="1" smtClean="0"/>
              <a:t>Coppedge</a:t>
            </a:r>
            <a:endParaRPr lang="en-US" sz="1900" dirty="0"/>
          </a:p>
          <a:p>
            <a:pPr lvl="1"/>
            <a:r>
              <a:rPr lang="en-US" sz="1900" dirty="0" smtClean="0"/>
              <a:t>Wilmington Health—Jeff James</a:t>
            </a:r>
          </a:p>
          <a:p>
            <a:pPr lvl="1"/>
            <a:r>
              <a:rPr lang="en-US" sz="1900" dirty="0" smtClean="0"/>
              <a:t>Pinehurst Surgical—John </a:t>
            </a:r>
            <a:r>
              <a:rPr lang="en-US" sz="1900" dirty="0" err="1" smtClean="0"/>
              <a:t>Rezen</a:t>
            </a:r>
            <a:endParaRPr lang="en-US" sz="1900" dirty="0" smtClean="0"/>
          </a:p>
          <a:p>
            <a:pPr lvl="1"/>
            <a:r>
              <a:rPr lang="en-US" sz="1900" dirty="0" smtClean="0"/>
              <a:t>Community Care of NC—Allen Dobson, MD</a:t>
            </a:r>
          </a:p>
          <a:p>
            <a:r>
              <a:rPr lang="en-US" dirty="0" smtClean="0"/>
              <a:t>December 13</a:t>
            </a:r>
            <a:r>
              <a:rPr lang="en-US" dirty="0"/>
              <a:t>, </a:t>
            </a:r>
            <a:r>
              <a:rPr lang="en-US" dirty="0" smtClean="0"/>
              <a:t>2012--First </a:t>
            </a:r>
            <a:r>
              <a:rPr lang="en-US" dirty="0"/>
              <a:t>formal </a:t>
            </a:r>
            <a:r>
              <a:rPr lang="en-US" dirty="0" smtClean="0"/>
              <a:t>meeting of the NC ACO Collaborative, agreed to meet quarterly</a:t>
            </a:r>
          </a:p>
          <a:p>
            <a:r>
              <a:rPr lang="en-US" dirty="0" smtClean="0"/>
              <a:t>December 2014—over 100 individuals on distribution list</a:t>
            </a:r>
          </a:p>
          <a:p>
            <a:pPr lvl="1"/>
            <a:r>
              <a:rPr lang="en-US" dirty="0" smtClean="0"/>
              <a:t>NC ACO Collaborative—First and Third Quarters</a:t>
            </a:r>
          </a:p>
          <a:p>
            <a:pPr lvl="1"/>
            <a:r>
              <a:rPr lang="en-US" dirty="0" smtClean="0"/>
              <a:t>NC MSSP (&amp; Next Gen) Council—Second and Fourth Quarters</a:t>
            </a:r>
          </a:p>
          <a:p>
            <a:r>
              <a:rPr lang="en-US" dirty="0" smtClean="0"/>
              <a:t>September 2015—NC ACO Collaborative becomes NC Population Health Collaborative</a:t>
            </a:r>
          </a:p>
          <a:p>
            <a:r>
              <a:rPr lang="en-US" dirty="0" smtClean="0"/>
              <a:t>Today we have almost 300 individuals on the distribution list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NC Population Health Collaborative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purpose of the NC Population Health Collaborative is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bring together all members of the health care community to share experiences and ideas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promote the successful transition to accountable, value-driven systems of care </a:t>
            </a:r>
            <a:endParaRPr lang="en-US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focus on attaining the </a:t>
            </a:r>
            <a:r>
              <a:rPr lang="en-US" u="sng" dirty="0">
                <a:hlinkClick r:id="rId2"/>
              </a:rPr>
              <a:t>Triple Aim</a:t>
            </a:r>
            <a:r>
              <a:rPr lang="en-US" dirty="0"/>
              <a:t> of improving the health of populations, improving the patient experience of care (including quality and satisfaction), and reducing the per capital cost of health care.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Population Health Extends Beyond the </a:t>
            </a:r>
            <a:r>
              <a:rPr lang="en-US" dirty="0"/>
              <a:t>M</a:t>
            </a:r>
            <a:r>
              <a:rPr lang="en-US" dirty="0" smtClean="0"/>
              <a:t>edical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01" y="857250"/>
            <a:ext cx="6674198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148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NC MSSP ACOs—initial year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April 2012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Accountable Care Coalition of Caldwell County</a:t>
            </a:r>
          </a:p>
          <a:p>
            <a:pPr lvl="1"/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Accountable Care Coalition of Eastern NC</a:t>
            </a:r>
          </a:p>
          <a:p>
            <a:pPr lvl="1"/>
            <a:r>
              <a:rPr lang="en-US" sz="2000" dirty="0" smtClean="0"/>
              <a:t>Coastal</a:t>
            </a:r>
            <a:r>
              <a:rPr lang="en-US" sz="2100" dirty="0" smtClean="0"/>
              <a:t> </a:t>
            </a:r>
            <a:r>
              <a:rPr lang="en-US" sz="2100" dirty="0"/>
              <a:t>Carolina Quality </a:t>
            </a:r>
            <a:r>
              <a:rPr lang="en-US" sz="2100" dirty="0" smtClean="0"/>
              <a:t>Care</a:t>
            </a:r>
            <a:r>
              <a:rPr lang="en-US" sz="2100" dirty="0"/>
              <a:t> </a:t>
            </a:r>
            <a:r>
              <a:rPr lang="en-US" sz="2100" dirty="0" smtClean="0"/>
              <a:t>(Advanced Payment)</a:t>
            </a:r>
            <a:endParaRPr lang="en-US" sz="2100" dirty="0"/>
          </a:p>
          <a:p>
            <a:r>
              <a:rPr lang="en-US" sz="2200" dirty="0" smtClean="0"/>
              <a:t>July 2012</a:t>
            </a:r>
          </a:p>
          <a:p>
            <a:pPr lvl="1"/>
            <a:r>
              <a:rPr lang="en-US" sz="2000" dirty="0" smtClean="0"/>
              <a:t>Cornerstone Health Care (now in Next Gen)</a:t>
            </a:r>
          </a:p>
          <a:p>
            <a:pPr lvl="1"/>
            <a:r>
              <a:rPr lang="en-US" sz="2000" dirty="0" smtClean="0"/>
              <a:t>Triad HealthCare Network (now in Next Gen)</a:t>
            </a:r>
          </a:p>
          <a:p>
            <a:r>
              <a:rPr lang="en-US" sz="2200" dirty="0" smtClean="0"/>
              <a:t>September 2012</a:t>
            </a:r>
          </a:p>
          <a:p>
            <a:pPr lvl="1"/>
            <a:r>
              <a:rPr lang="en-US" sz="1900" dirty="0" smtClean="0"/>
              <a:t>None in NC</a:t>
            </a:r>
          </a:p>
          <a:p>
            <a:r>
              <a:rPr lang="en-US" sz="2200" dirty="0" smtClean="0"/>
              <a:t>January 2013</a:t>
            </a:r>
          </a:p>
          <a:p>
            <a:pPr lvl="1"/>
            <a:r>
              <a:rPr lang="en-US" sz="2000" dirty="0" smtClean="0"/>
              <a:t>Physicians Health Care Collaborative</a:t>
            </a:r>
          </a:p>
          <a:p>
            <a:endParaRPr lang="en-US" sz="2200" dirty="0" smtClean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2014 MSSP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82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/>
              <a:t>CaroMont</a:t>
            </a:r>
            <a:r>
              <a:rPr lang="en-US" sz="3200" b="1" dirty="0"/>
              <a:t> </a:t>
            </a:r>
            <a:r>
              <a:rPr lang="en-US" sz="3200" b="1" dirty="0" smtClean="0"/>
              <a:t>Health</a:t>
            </a:r>
          </a:p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Carolinas ACO</a:t>
            </a:r>
          </a:p>
          <a:p>
            <a:r>
              <a:rPr lang="en-US" sz="3200" b="1" dirty="0" smtClean="0"/>
              <a:t>Duke </a:t>
            </a:r>
            <a:r>
              <a:rPr lang="en-US" sz="3200" b="1" dirty="0"/>
              <a:t>Connected </a:t>
            </a:r>
            <a:r>
              <a:rPr lang="en-US" sz="3200" b="1" dirty="0" smtClean="0"/>
              <a:t>Care</a:t>
            </a:r>
          </a:p>
          <a:p>
            <a:r>
              <a:rPr lang="en-US" sz="3200" b="1" dirty="0" err="1" smtClean="0"/>
              <a:t>WakeMed</a:t>
            </a:r>
            <a:r>
              <a:rPr lang="en-US" sz="3200" b="1" dirty="0" smtClean="0"/>
              <a:t> </a:t>
            </a:r>
            <a:r>
              <a:rPr lang="en-US" sz="3200" b="1" dirty="0"/>
              <a:t>Key Community </a:t>
            </a:r>
            <a:r>
              <a:rPr lang="en-US" sz="3200" b="1" dirty="0" smtClean="0"/>
              <a:t>Care</a:t>
            </a:r>
          </a:p>
          <a:p>
            <a:r>
              <a:rPr lang="en-US" sz="3200" dirty="0" smtClean="0"/>
              <a:t>Bayview </a:t>
            </a:r>
            <a:r>
              <a:rPr lang="en-US" sz="3200" dirty="0"/>
              <a:t>Physician </a:t>
            </a:r>
            <a:r>
              <a:rPr lang="en-US" sz="3200" dirty="0" smtClean="0"/>
              <a:t>Group</a:t>
            </a:r>
          </a:p>
          <a:p>
            <a:r>
              <a:rPr lang="en-US" sz="3200" dirty="0" smtClean="0"/>
              <a:t>Central Virginia Accountable Care Collaborative, LLC</a:t>
            </a:r>
          </a:p>
          <a:p>
            <a:r>
              <a:rPr lang="en-US" sz="3200" dirty="0"/>
              <a:t>Health Choice Care, LLC 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Primary Comprehensive Care ACO, LLC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351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2015 MSSP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610600" cy="4495800"/>
          </a:xfrm>
        </p:spPr>
        <p:txBody>
          <a:bodyPr>
            <a:normAutofit/>
          </a:bodyPr>
          <a:lstStyle/>
          <a:p>
            <a:r>
              <a:rPr lang="en-US" sz="3200" b="1" dirty="0"/>
              <a:t>Cape Fear Valley Health </a:t>
            </a:r>
            <a:r>
              <a:rPr lang="en-US" sz="3200" b="1" dirty="0" smtClean="0"/>
              <a:t>System </a:t>
            </a:r>
          </a:p>
          <a:p>
            <a:r>
              <a:rPr lang="en-US" sz="3200" b="1" dirty="0" smtClean="0"/>
              <a:t>Carolinas Medical Home Network ACO (AIM)</a:t>
            </a:r>
          </a:p>
          <a:p>
            <a:r>
              <a:rPr lang="en-US" sz="3200" b="1" dirty="0" smtClean="0"/>
              <a:t>CHESS MSSP ACO*</a:t>
            </a:r>
          </a:p>
          <a:p>
            <a:r>
              <a:rPr lang="en-US" sz="3200" b="1" dirty="0" smtClean="0"/>
              <a:t>Coastal Plains Network</a:t>
            </a:r>
          </a:p>
          <a:p>
            <a:r>
              <a:rPr lang="en-US" sz="3200" b="1" dirty="0" smtClean="0"/>
              <a:t>Mission Health Partners</a:t>
            </a:r>
          </a:p>
          <a:p>
            <a:r>
              <a:rPr lang="en-US" sz="3200" b="1" dirty="0" smtClean="0"/>
              <a:t>Pinehurst Accountable Care Network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Pioneer Health Alliance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5250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616</Words>
  <Application>Microsoft Office PowerPoint</Application>
  <PresentationFormat>On-screen Show (4:3)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Median</vt:lpstr>
      <vt:lpstr>NC Population Health Collaborative</vt:lpstr>
      <vt:lpstr>PowerPoint Presentation</vt:lpstr>
      <vt:lpstr>History of NC Population Health Collaborative</vt:lpstr>
      <vt:lpstr>NC Population Health Collaborative</vt:lpstr>
      <vt:lpstr>Population Health Extends Beyond the Medical Community</vt:lpstr>
      <vt:lpstr>PowerPoint Presentation</vt:lpstr>
      <vt:lpstr>NC MSSP ACOs—initial year</vt:lpstr>
      <vt:lpstr>2014 MSSP Starts</vt:lpstr>
      <vt:lpstr>2015 MSSP Starts</vt:lpstr>
      <vt:lpstr>2016 MSSP Starts</vt:lpstr>
      <vt:lpstr>2017 MSSP Starts</vt:lpstr>
      <vt:lpstr>Next Gen ACOs</vt:lpstr>
      <vt:lpstr>Other CMS APMs</vt:lpstr>
      <vt:lpstr>NC Commercial ACO Contracts</vt:lpstr>
      <vt:lpstr>Thought for the Day</vt:lpstr>
      <vt:lpstr>Mount Sinai’s Population Health Vision </vt:lpstr>
      <vt:lpstr>Housekeeping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Whited</dc:creator>
  <cp:lastModifiedBy>Elaine Ellis</cp:lastModifiedBy>
  <cp:revision>448</cp:revision>
  <dcterms:created xsi:type="dcterms:W3CDTF">2009-04-15T19:42:22Z</dcterms:created>
  <dcterms:modified xsi:type="dcterms:W3CDTF">2017-03-07T15:45:25Z</dcterms:modified>
</cp:coreProperties>
</file>